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prof, welcome to our project presentation. Our team consists of 3 members, Pham Quang Minh, Nguyen Quoc Anh, and me, Hoang Le Tri Cuong.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279e7242b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279e7242b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279e7242b_8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279e7242b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279e7242b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279e7242b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279e7242b_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279e7242b_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279e7242b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279e7242b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Next, we will move onto the controls.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rotate the motors, we first input them with </a:t>
            </a:r>
            <a:r>
              <a:rPr lang="en">
                <a:solidFill>
                  <a:schemeClr val="dk1"/>
                </a:solidFill>
              </a:rPr>
              <a:t>Pulse-Width Modulation signals.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calibrated the motors and found the MIN PULSE of 400 and a MAX_PULSE of 2700 to be the safe limits that would provide a rotation of 0 to 208 degrees.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Then, we map the operational coordinates to inputs for the servos.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found the offsets as shown on the screen.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then use a formula to convert from operational coordinates to servo input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also put some limit on how much each servo can rotate, because if the torque is too high when the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servo gets stuck, the servo heats up a lot which can damage itself. servo 2 cannot go below 60◦ 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servo 3 cannot go below 30◦.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279e7242b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279e7242b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279e7242b_3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279e7242b_3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279e7242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279e7242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279e7242b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279e7242b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279e7242b_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279e7242b_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1b3ca9b1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1b3ca9b1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summary of our presentation. We will first go through the problem definition and proposed 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will dive deeper into the implementation and challenges.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that, we will evaluate our results, and at last, we will talk about our future plans for the project.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279e7242b_7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279e7242b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279e7242b_7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279e7242b_7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279e7242b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279e7242b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1b3ca9b1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1b3ca9b1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First, let us start of with our problem definition and proposed solution.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Recent advancements in intelligent robots hold the potential to significantly enhance assistive technology for seniors and individuals with disabilities.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instance, individuals with conditions like Cerebral Palsy, characterized by a spectrum of motor impairments,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could greatly benefit from intelligent robot arms that can detect objects in real-time and deliver to user.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such, that is also our aim for the project.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used a camera and a light-weight object detection model to identify the object. Then,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converted the object image to the operational coordinates.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 last, we created an algorithm to plan and execute a series of steps to reach the object.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279e7242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279e7242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However, due to certain resource and time constraints, we simplified our goals a bit.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• As our robotic arm uses two-finger end-effector, there are not a lot of objects that it can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grab. As such, something cylindrical is preferred, in our case, a small water bottle.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• We also utilize only one camera as our sole sensor of the environment. Therefore, we are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 able to ascertain the depth of the targeted object. To simplify this, we fix the object at 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constant distance from the horizontal line where the camera is 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• We have also fixed the destination of the user, where the robotic arm will deliver the object.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1b3ca9b1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1b3ca9b1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279e7242b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279e7242b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279e7242b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279e7242b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279e7242b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279e7242b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279e7242b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279e7242b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eAW2G0CA1eXhKOwbQ9R01xXcrfkpaQ1J/view" TargetMode="External"/><Relationship Id="rId4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e98vmabiB1d5uL7HYW0GR3CBdxgCakxN/view" TargetMode="External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://drive.google.com/file/d/1eQ6K6PYiEYRY3DSOO71mzDSFzmhJ6ZH4/view" TargetMode="External"/><Relationship Id="rId5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eRSRMzNaUzIvb9OkN1whdyDyJIeRlNdm/view" TargetMode="External"/><Relationship Id="rId4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Intelligent Robot Arm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37150" y="3182350"/>
            <a:ext cx="51180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Pham Quang Minh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Nguyen Quoc Anh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Hoang Le Tri Cuong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2.4. Camera &amp; Calibration: Extrinsic matrix 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Camera is slightly tilted upward at a certain angle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theoretical calculation of the rotation matrix and extrinsic matrix returned from calibration step to verify the value of the angle</a:t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925" y="3025075"/>
            <a:ext cx="34861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2.5. Object Detection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587" y="1105325"/>
            <a:ext cx="4522726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2.6. Coordinate Mapping: Pixel→World</a:t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4819525" y="1307850"/>
            <a:ext cx="3516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Coordinate of the </a:t>
            </a:r>
            <a:r>
              <a:rPr lang="en"/>
              <a:t>target in the camera is the center of the bounding 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Calculate the scaled world coordinate from the intrinsic &amp; extrinsic matrices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the manually provided depth information to calculate world coords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50" y="1568100"/>
            <a:ext cx="4186625" cy="29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863" y="1866275"/>
            <a:ext cx="1636200" cy="5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725" y="2829325"/>
            <a:ext cx="1264487" cy="5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4408" y="3827925"/>
            <a:ext cx="2507125" cy="7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2.6. Coordinate Mapping: World→Operational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4906900" y="1067125"/>
            <a:ext cx="3516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Solve the angles by converting to the following system of equations: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Select the solution set with the arms above the ground out of the 2 solutions: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Convert to operational coordinates:</a:t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00" y="1183625"/>
            <a:ext cx="3490908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737" y="1618999"/>
            <a:ext cx="1503225" cy="8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6528" y="2964825"/>
            <a:ext cx="2677649" cy="4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6506" y="3368509"/>
            <a:ext cx="2677649" cy="403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1608" y="4238125"/>
            <a:ext cx="1654918" cy="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1550" y="4238125"/>
            <a:ext cx="1654918" cy="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2.7. Controls: Calibration</a:t>
            </a:r>
            <a:endParaRPr/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Pulse-Width Modulation (PWM):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Min: 400 (0 degrees)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Max: 2700 (208 degrees)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Offsets: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Servo 1: +98 degrees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Servo 2: +158 degrees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Servo 3: +180 degrees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Formula: 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servo_angle = offset + direction * operational_coordinate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2.7. Controls: Full Flow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567538"/>
            <a:ext cx="84391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2.7. Controls: Naive Controls</a:t>
            </a:r>
            <a:endParaRPr/>
          </a:p>
        </p:txBody>
      </p:sp>
      <p:pic>
        <p:nvPicPr>
          <p:cNvPr id="242" name="Google Shape;242;p28" title="NaiveControlDemoWi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775" y="908225"/>
            <a:ext cx="2230324" cy="3965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1000250" y="1580600"/>
            <a:ext cx="45957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Once detected the object and finished mapping the coordinates, the robot rotate joint 1 to angle itself toward the 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 opens the end-effector, then move joint 2 then 3 to the 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Grasp the object, then move it to the user, before returning to the offline state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Since the movement is in default pretty high speed and move each arm once sequentially, it will hit the object a lot, even with minor error, knocking the bottle out.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2.7. Controls: Segmented Controls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1297500" y="1538150"/>
            <a:ext cx="4595700" cy="29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Divide</a:t>
            </a:r>
            <a:r>
              <a:rPr lang="en"/>
              <a:t> the angle path for joint 2 and 3 to 10 equal intervals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Reach by alternating between joint 2 and 3 for more delicate movement, sliding the object into the grasp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Thereby also slowing down the reaching movement.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Helps with </a:t>
            </a:r>
            <a:r>
              <a:rPr lang="en"/>
              <a:t>successful grasping</a:t>
            </a:r>
            <a:endParaRPr/>
          </a:p>
        </p:txBody>
      </p:sp>
      <p:pic>
        <p:nvPicPr>
          <p:cNvPr id="250" name="Google Shape;250;p29" title="SegmentedControlDemoWi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403" y="1000251"/>
            <a:ext cx="2163351" cy="384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2.8. Fine-Tuning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Adjusting the length of the arm connected to the claw/endpoint to improve success rate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length is too small (innermost of the claw), the target will fall over when the arm is reaching out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length is too long (tip of the claw), the claw won’t be able to properly grasp without </a:t>
            </a:r>
            <a:r>
              <a:rPr lang="en"/>
              <a:t>having the target slip just out of reach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Having the arm length ends at a middle point inside the claw ensure that the target is within the claw grasp before picking up the target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Fine-tuned length also reduce the deviation of the calculated angle to the target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3. Testing &amp; Evaluation</a:t>
            </a:r>
            <a:endParaRPr sz="2800"/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1297500" y="1812775"/>
            <a:ext cx="70389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 the accuracy of the world coordinate mapping function from camera input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Target is placed at random coordinations, provide the target depth to system to infer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Low mean of error in horizontal axis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Mean of error is </a:t>
            </a:r>
            <a:r>
              <a:rPr lang="en"/>
              <a:t>noticeably</a:t>
            </a:r>
            <a:r>
              <a:rPr lang="en"/>
              <a:t> higher in vertical axis, but doesn’t make the claw miss the target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Standard deviation of error in both axis is acceptable for operation (errors from measuring tools and processes also make this higher than its true value)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Conclusion: coordinate mapping is sufficiently accurate for the robot to grasp the target</a:t>
            </a:r>
            <a:endParaRPr/>
          </a:p>
        </p:txBody>
      </p:sp>
      <p:sp>
        <p:nvSpPr>
          <p:cNvPr id="263" name="Google Shape;263;p31"/>
          <p:cNvSpPr txBox="1"/>
          <p:nvPr>
            <p:ph type="title"/>
          </p:nvPr>
        </p:nvSpPr>
        <p:spPr>
          <a:xfrm>
            <a:off x="1297500" y="946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3.1. Coordinate Mapping Evaluation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600" y="3684225"/>
            <a:ext cx="7312800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Content</a:t>
            </a:r>
            <a:endParaRPr sz="28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311700" y="1429000"/>
            <a:ext cx="8520600" cy="3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Problem Definition &amp; Proposed Solution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Implementation &amp; Challenges</a:t>
            </a:r>
            <a:endParaRPr b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Actuators &amp; Kinematics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Computer: Raspberry Pi 4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Motors &amp; Motor Driver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Camera &amp; Calibration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Object Detection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Coordinate Mapping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Controls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Fine-tuning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Evaluation</a:t>
            </a:r>
            <a:endParaRPr b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/>
              <a:t>Coordinate Mapping Evaluation</a:t>
            </a:r>
            <a:endParaRPr b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/>
              <a:t>Robot Operation Evaluation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.2. Robot Operation Evaluation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1297500" y="1567550"/>
            <a:ext cx="4286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Robot is tasked to grasp and pick up the target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Target is randomly placed around a certain depth (depth information of the target is provided)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 of 20 tries, the robot successfully picked up the target 13 times, reaching a success rate of 65%</a:t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5" y="3284020"/>
            <a:ext cx="4782808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 title="SegmentedControlDemoWinFinal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350" y="1257725"/>
            <a:ext cx="1986104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 Robot Operation Evaluation</a:t>
            </a:r>
            <a:endParaRPr/>
          </a:p>
        </p:txBody>
      </p:sp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1297500" y="1567550"/>
            <a:ext cx="4286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Cause of failure cases is mostly not due to the claw missing the target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failure cases, the claw is angled downward which led to the tip of the claw being at the bottom of the target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grasping the target, the bottle slip upward and launched out of the grasp vertically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possible to further fine-tune the grasping location to improve success rate</a:t>
            </a:r>
            <a:endParaRPr/>
          </a:p>
        </p:txBody>
      </p:sp>
      <p:pic>
        <p:nvPicPr>
          <p:cNvPr id="279" name="Google Shape;279;p33" title="SegmentedControlDemoFail_SlipperyMTBott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650" y="1257725"/>
            <a:ext cx="1986104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We’ve successfully developed a robot arm that assist people by bringing stuff with computer vision with reasonable success rate.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future works, we can improve the system by using grasp-pose estimator, using stereo cameras for depth sensing, and path planning for obstacle avoidance.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Problem &amp; Solution</a:t>
            </a:r>
            <a:endParaRPr sz="28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Recent advancements in Intelligent Robot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=&gt; Ability to assist people with disabilities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AIM:</a:t>
            </a:r>
            <a:r>
              <a:rPr lang="en" sz="1400"/>
              <a:t> Develop a robotic arm to</a:t>
            </a:r>
            <a:r>
              <a:rPr lang="en" sz="1400"/>
              <a:t> </a:t>
            </a:r>
            <a:r>
              <a:rPr lang="en" sz="1400"/>
              <a:t>grab targeted objects and </a:t>
            </a:r>
            <a:r>
              <a:rPr lang="en" sz="1400"/>
              <a:t>d</a:t>
            </a:r>
            <a:r>
              <a:rPr lang="en" sz="1400"/>
              <a:t>eliver to user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STEPS:</a:t>
            </a:r>
            <a:endParaRPr b="1"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Identify object using camera and object detection model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Convert image to operational coordinates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Execute a series of step to grab and deliver objects to user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Problem &amp; Solution</a:t>
            </a:r>
            <a:endParaRPr sz="2800"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CONSTRAINTS: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2-finger end-effector =&gt; cylindrical target only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1 camera, no depth sensor =&gt; manually provide depth information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Fixed delivery coordinates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68375" y="830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 </a:t>
            </a:r>
            <a:r>
              <a:rPr lang="en"/>
              <a:t>Actuators and Kinematics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62" y="1567551"/>
            <a:ext cx="8358376" cy="34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>
            <p:ph type="title"/>
          </p:nvPr>
        </p:nvSpPr>
        <p:spPr>
          <a:xfrm>
            <a:off x="1268375" y="243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2. Implementations and Challenges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 Computer: Raspberry Pi 4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4572000" y="1567550"/>
            <a:ext cx="376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Affordable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Powerful compared to size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General-purpose input/output pins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Popular &amp; Highly supported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Suitable for robotics project</a:t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00" y="1460250"/>
            <a:ext cx="3764398" cy="28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2.3. Motor and Motor Driver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75" y="1567550"/>
            <a:ext cx="4268924" cy="29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900" y="1567550"/>
            <a:ext cx="3977272" cy="29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2.4. Camera &amp; Calibration: Camera system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uses a 1 camera system to capture the target position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Pros: Simple to set up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Cons: Unable to infer target depth from only 1 source of vision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Target depth information is given to the system to work around this limitation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2.4. Camera &amp; Calibration: Intrinsic matrix 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Calibration methods: use </a:t>
            </a:r>
            <a:r>
              <a:rPr lang="en"/>
              <a:t>checkerboard</a:t>
            </a:r>
            <a:r>
              <a:rPr lang="en"/>
              <a:t> pattern and OpenCV library to get focal lengths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Adjusting the intrinsic matrix to fit the camera resolution of object detection program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75" y="2407612"/>
            <a:ext cx="3064975" cy="229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900" y="3081600"/>
            <a:ext cx="4805300" cy="9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